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64" r:id="rId11"/>
    <p:sldId id="265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xmlns="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xmlns="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605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xmlns="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xmlns="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9387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601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xmlns="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xmlns="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5830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xmlns="" val="368961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xmlns="" val="17460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xmlns="" id="{CFD580F5-E7BF-4C1D-BEFD-4A4601EBA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xmlns="" id="{9DA15B1D-0133-4CB3-B7CC-61FA72874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xmlns="" id="{3EF2F61C-287D-47BC-878F-C876F74FFD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xmlns="" id="{B5BA9375-863F-4B24-9083-14FE819F8E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xmlns="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089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xmlns="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xmlns="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482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InTERFAZ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1838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526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5267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C:\Users\W10\Desktop\Jaime\4ºDDV\Web\Neon Beat\NeonBeat\Acierto\0000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2308" y="345989"/>
            <a:ext cx="2157456" cy="2157456"/>
          </a:xfrm>
          <a:prstGeom prst="rect">
            <a:avLst/>
          </a:prstGeom>
          <a:noFill/>
        </p:spPr>
      </p:pic>
      <p:pic>
        <p:nvPicPr>
          <p:cNvPr id="2054" name="Picture 6" descr="C:\Users\W10\Desktop\Jaime\4ºDDV\Web\Neon Beat\NeonBeat\Fallo2\00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2957" y="560431"/>
            <a:ext cx="1911735" cy="1911736"/>
          </a:xfrm>
          <a:prstGeom prst="rect">
            <a:avLst/>
          </a:prstGeom>
          <a:noFill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09228" y="2137415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526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5267881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246</Words>
  <Application>Microsoft Office PowerPoint</Application>
  <PresentationFormat>Personalizado</PresentationFormat>
  <Paragraphs>31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Estela de condensación</vt:lpstr>
      <vt:lpstr>Neon beat</vt:lpstr>
      <vt:lpstr>nyagames</vt:lpstr>
      <vt:lpstr>¡Voluntarios!</vt:lpstr>
      <vt:lpstr>Neon beat</vt:lpstr>
      <vt:lpstr>Neon beat</vt:lpstr>
      <vt:lpstr>InTERFAZ</vt:lpstr>
      <vt:lpstr>Apartado visual</vt:lpstr>
      <vt:lpstr>Apartado visual</vt:lpstr>
      <vt:lpstr>Apartado visual</vt:lpstr>
      <vt:lpstr>onda</vt:lpstr>
      <vt:lpstr>gameplay</vt:lpstr>
      <vt:lpstr>Modelo de negocio</vt:lpstr>
      <vt:lpstr>Tipo de usuario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Usuario</cp:lastModifiedBy>
  <cp:revision>14</cp:revision>
  <dcterms:created xsi:type="dcterms:W3CDTF">2019-10-18T15:53:33Z</dcterms:created>
  <dcterms:modified xsi:type="dcterms:W3CDTF">2019-10-19T13:33:21Z</dcterms:modified>
</cp:coreProperties>
</file>